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147481186" r:id="rId2"/>
    <p:sldId id="256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1FE"/>
    <a:srgbClr val="DFD7D9"/>
    <a:srgbClr val="695B83"/>
    <a:srgbClr val="D2C5D2"/>
    <a:srgbClr val="FFEED4"/>
    <a:srgbClr val="FAFA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1"/>
    <p:restoredTop sz="96327"/>
  </p:normalViewPr>
  <p:slideViewPr>
    <p:cSldViewPr snapToGrid="0">
      <p:cViewPr varScale="1">
        <p:scale>
          <a:sx n="124" d="100"/>
          <a:sy n="124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1F289-6DAD-EF47-93DE-CEDA6DC23F5B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B56055-8396-0C49-83AB-D452393E0C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20593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Curated by </a:t>
            </a:r>
            <a:r>
              <a:rPr lang="en-US" dirty="0" err="1"/>
              <a:t>Catherine.Cao@ibm.com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3CD344-982E-C04B-87A9-23201F6225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82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57BED6-7B42-CD1D-A063-34B5128A3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96EB5B-A24D-2A54-5A2F-DAF29A7B75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B5A614-3657-187B-3692-3357AB700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EBB8F1-55E4-04D8-8F4F-7F0AFC57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D95601-D388-0E91-F4E9-340158C76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5531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6322C2-8036-3788-AA0D-50A257D05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9ED4AA-E3C0-D853-F269-70F18045E4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C23C77-4BD3-66F6-EF98-423B4A748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FC2DE-82C5-29B5-8F2C-E2131B06D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AA3825-1E57-B861-875B-275FB0945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92808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786630A-14D6-DADB-5BCA-A490118CA9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1F1E60-4876-DD34-FF3F-1AD63C149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56B768-D291-D6CE-E88D-1442CAFA7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37AA1-AE6F-3447-DC0D-F067C6322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B7239C-D688-2ECE-C269-112E77ABE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39851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7"/>
            <a:ext cx="2474591" cy="76352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7910" y="6469419"/>
            <a:ext cx="136791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97248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0DC17E-4D88-57D6-2AA6-91BE0C380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0947F6-A87A-4BDD-0496-4D2269ACB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7D923F-4BF8-8EDD-9841-C64506AF0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FB471E-9DA7-E619-461F-083E6DAEB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9C120C-859A-0C8E-4D59-B4948A63E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1160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96B01E-E071-578C-3639-694E9EC4F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50FAA3-1BEE-C900-6980-0201EE923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85338-B01E-2CF6-055F-BE773E2E5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E18236-C1EF-5A67-359F-47D676858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D36C19-3B01-ECD7-A813-FA11B8460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7673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6A5D5-BC45-7949-DCD0-A986B0F97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5FB796-E3E0-A320-77BC-BC11FA0C86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03E390-26C4-EE2F-971D-CF977E637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A8E06C-E40E-B15F-26FF-9F0B92C05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4B67E6-D0C3-71AC-435C-C0690C773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533D2D-2CAD-AF7F-28C8-1E6D526A9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3726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B5920A-121B-AF97-2A87-9EE9629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5C91B4-5E7B-B006-1233-539112365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C1B7F-08D1-0941-47CC-D284697BA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D31CDCC-2F60-3BB9-0DAA-46E46C8006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FDBC0A-4679-C442-9E6D-F664417D0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11D0EA7-B305-3FFF-EDB1-D56B29EB8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141B4B6-9083-F001-D1C6-F534F3824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906E96-B34E-3B4F-52C5-F8B9DED11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3307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12615-82AD-1278-3E7E-D5616AFBC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817C4F8-C22F-E785-CB4F-6CDD55036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1AD563-667B-3536-4E46-1E02C11C1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7CC1DA-056B-EC6D-8787-0B26F97C7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9956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8B103B-8917-97FA-8598-B823EAE0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CBC034-748B-0B8E-E729-2585D3658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596444-EF08-1AD1-C565-5D97D4497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36998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1B991B-26E3-7903-44A9-13BC03375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443E46-475A-EE0E-1CE7-6C4A3C5A4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904BAC-B09A-5338-8F20-07EB85073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A2CB66-24C8-CBD2-A84C-81760F86A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6A7892-556C-496D-FE22-3CF077AFF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9AF4A7-3E28-714E-04AC-25D052D0E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7974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4E61B9-FE33-2F78-8573-A6AE02D76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EE9C0B-2C90-3BDE-C662-58E8A021B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F87C60-4407-3B94-56B2-B209A9DF3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C51F5A-0EE4-49EF-66D2-07D555593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A9A561-A314-AA78-BCB4-22638960C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3E1064-9E54-9986-5B24-A04378931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24921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28F5F54-9C9E-4BCE-B351-BC3B1BA60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BFBE11-401B-CDD0-B68C-691726E73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FDBB05-4AEC-7D7C-8C19-F2EAD4A964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59BFE-56A0-624D-9F4C-2D20BF05B906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F7DAE6-F23B-3B40-DD82-F7233FA7C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C4739F-9976-2C08-0DA8-1CD43A7521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3192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ravi.dube@email.com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phil.smith@email.com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llusk, appliance, dryer&#10;&#10;Description automatically generated">
            <a:extLst>
              <a:ext uri="{FF2B5EF4-FFF2-40B4-BE49-F238E27FC236}">
                <a16:creationId xmlns:a16="http://schemas.microsoft.com/office/drawing/2014/main" id="{F6304EAE-A2FD-9E2C-40D2-AF9FDB787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" t="16598" r="28271" b="16598"/>
          <a:stretch/>
        </p:blipFill>
        <p:spPr>
          <a:xfrm>
            <a:off x="794" y="447"/>
            <a:ext cx="12190413" cy="6857107"/>
          </a:xfrm>
          <a:prstGeom prst="rect">
            <a:avLst/>
          </a:prstGeom>
        </p:spPr>
      </p:pic>
      <p:pic>
        <p:nvPicPr>
          <p:cNvPr id="16" name="Picture 15" descr="IBM 8-bar logo in black">
            <a:extLst>
              <a:ext uri="{FF2B5EF4-FFF2-40B4-BE49-F238E27FC236}">
                <a16:creationId xmlns:a16="http://schemas.microsoft.com/office/drawing/2014/main" id="{C9BCC096-3FD3-B639-674B-8CFFC9BA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8526" y="6263112"/>
            <a:ext cx="819044" cy="30476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F2556500-9C9B-9362-DDC6-E05C97A2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192445"/>
            <a:ext cx="8130787" cy="1939264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IBM Plex Sans" panose="020B0503050203000203" pitchFamily="34" charset="0"/>
              </a:rPr>
              <a:t>Prompt </a:t>
            </a:r>
            <a:r>
              <a:rPr lang="en-US" sz="4400" b="1" dirty="0" err="1">
                <a:solidFill>
                  <a:schemeClr val="tx2"/>
                </a:solidFill>
                <a:latin typeface="IBM Plex Sans" panose="020B0503050203000203" pitchFamily="34" charset="0"/>
              </a:rPr>
              <a:t>Lab에서</a:t>
            </a:r>
            <a:r>
              <a:rPr lang="en-US" sz="4400" b="1" dirty="0">
                <a:solidFill>
                  <a:schemeClr val="tx2"/>
                </a:solidFill>
                <a:latin typeface="IBM Plex Sans" panose="020B0503050203000203" pitchFamily="34" charset="0"/>
              </a:rPr>
              <a:t> </a:t>
            </a:r>
            <a:br>
              <a:rPr lang="en-US" sz="4400" b="1" dirty="0">
                <a:solidFill>
                  <a:schemeClr val="tx2"/>
                </a:solidFill>
                <a:latin typeface="IBM Plex Sans" panose="020B0503050203000203" pitchFamily="34" charset="0"/>
              </a:rPr>
            </a:br>
            <a:r>
              <a:rPr lang="en-US" sz="4400" b="1" dirty="0" err="1">
                <a:solidFill>
                  <a:schemeClr val="tx2"/>
                </a:solidFill>
                <a:latin typeface="IBM Plex Sans" panose="020B0503050203000203" pitchFamily="34" charset="0"/>
              </a:rPr>
              <a:t>프롬프트</a:t>
            </a:r>
            <a:r>
              <a:rPr lang="en-US" sz="4400" b="1" dirty="0">
                <a:solidFill>
                  <a:schemeClr val="tx2"/>
                </a:solidFill>
                <a:latin typeface="IBM Plex Sans" panose="020B0503050203000203" pitchFamily="34" charset="0"/>
              </a:rPr>
              <a:t> </a:t>
            </a:r>
            <a:r>
              <a:rPr lang="en-US" sz="4400" b="1" dirty="0" err="1">
                <a:solidFill>
                  <a:schemeClr val="tx2"/>
                </a:solidFill>
                <a:latin typeface="IBM Plex Sans" panose="020B0503050203000203" pitchFamily="34" charset="0"/>
              </a:rPr>
              <a:t>작성해보기</a:t>
            </a:r>
            <a:endParaRPr lang="en-US" b="1" dirty="0">
              <a:latin typeface="IBM Plex Sans" panose="020B05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53369-CDB7-A2F9-AE16-D027BB0EC76F}"/>
              </a:ext>
            </a:extLst>
          </p:cNvPr>
          <p:cNvSpPr txBox="1"/>
          <p:nvPr/>
        </p:nvSpPr>
        <p:spPr>
          <a:xfrm>
            <a:off x="122320" y="6157503"/>
            <a:ext cx="6117019" cy="37965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en-US" sz="1867" dirty="0">
                <a:latin typeface="IBM Plex Sans Medium" panose="020B0503050203000203" pitchFamily="34" charset="0"/>
              </a:rPr>
              <a:t>watson</a:t>
            </a:r>
            <a:r>
              <a:rPr lang="en-US" sz="1867" dirty="0">
                <a:solidFill>
                  <a:schemeClr val="accent1"/>
                </a:solidFill>
                <a:latin typeface="IBM Plex Sans Medium" panose="020B0503050203000203" pitchFamily="34" charset="0"/>
              </a:rPr>
              <a:t>x.</a:t>
            </a:r>
            <a:r>
              <a:rPr lang="en-US" sz="1867" dirty="0">
                <a:latin typeface="IBM Plex Sans Medium" panose="020B0503050203000203" pitchFamily="34" charset="0"/>
              </a:rPr>
              <a:t>ai</a:t>
            </a:r>
            <a:endParaRPr lang="en-US" sz="2400"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8C49E14-384C-7351-5C9C-9C499E4A9AD2}"/>
              </a:ext>
            </a:extLst>
          </p:cNvPr>
          <p:cNvSpPr txBox="1">
            <a:spLocks/>
          </p:cNvSpPr>
          <p:nvPr/>
        </p:nvSpPr>
        <p:spPr>
          <a:xfrm>
            <a:off x="234430" y="5110288"/>
            <a:ext cx="4005416" cy="1939264"/>
          </a:xfrm>
          <a:prstGeom prst="rect">
            <a:avLst/>
          </a:prstGeom>
        </p:spPr>
        <p:txBody>
          <a:bodyPr vert="horz" lIns="0" tIns="0" rIns="0" bIns="0" rtlCol="0" anchor="t">
            <a:normAutofit fontScale="97500"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1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178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Lab1 : Prompt Lab</a:t>
            </a:r>
            <a:r>
              <a:rPr lang="ko-Kore-KR" altLang="en-US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에서 프롬프트 작성해보기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1. </a:t>
            </a:r>
            <a:r>
              <a:rPr lang="en-US" altLang="ko-Kore-KR" sz="1400" b="1" dirty="0">
                <a:latin typeface="IBM Plex Sans" panose="020B0503050203000203" pitchFamily="34" charset="0"/>
              </a:rPr>
              <a:t>zero</a:t>
            </a:r>
            <a:r>
              <a:rPr lang="en-US" altLang="ko-Kore-KR" sz="1400" dirty="0">
                <a:latin typeface="IBM Plex Sans" panose="020B0503050203000203" pitchFamily="34" charset="0"/>
              </a:rPr>
              <a:t>-shot prompting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13B71-B71E-667B-D5E8-4ABFA796E250}"/>
              </a:ext>
            </a:extLst>
          </p:cNvPr>
          <p:cNvSpPr txBox="1"/>
          <p:nvPr/>
        </p:nvSpPr>
        <p:spPr>
          <a:xfrm>
            <a:off x="691792" y="2240696"/>
            <a:ext cx="1080841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가이드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주어진 본문을 읽고 이해한 다음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신용카드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신용평가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,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mortgage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와 대출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소매금융업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채권추심 중 어떤 유형에 대한 불만을 보이는 글인지 분류해줘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대답은 반드시 한국어로 해줘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가이드에 따라 원하는 결과를 출력해줘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</a:t>
            </a:r>
          </a:p>
          <a:p>
            <a:endParaRPr lang="en-US" altLang="ko-KR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본문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저는 수년간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Wells Fargo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의 모기지를 가지고 있었습니다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매달 약 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7-10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일 일찍 납부합니다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XX/XX/XXXX</a:t>
            </a:r>
            <a:r>
              <a:rPr lang="ko-KR" altLang="en-US" sz="12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부터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XX/XX/XXXX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까지 매달 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{$3000.00}</a:t>
            </a:r>
            <a:r>
              <a:rPr lang="ko-KR" altLang="en-US" sz="12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를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 지불했습니다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XXXX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년에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Wells Fargo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에서 전화가 와서 제 월별 지불액이 잘못되었다고 합니다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긴 토론 끝에 계정을 현재 상태로 유지하고 앞으로 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$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XXXX</a:t>
            </a:r>
            <a:r>
              <a:rPr lang="ko-KR" altLang="en-US" sz="12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를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 지불하기로 동의했습니다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XX/XX/XXXX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에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XXXX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에서 모기지가 채무 불이행 상태에 있다는 편지를 받았으며 즉시 조치를 취하라고 권고합니다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긴 토론 끝에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XX/XX/XXXX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에 은행이 평소처럼 제 지불금을 받았지만 그 금액이 원하는 것보다 적어서 모기지를 지불하지 않았다는 것을 마침내 발견했습니다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대신 전액을 원금에 적용했습니다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그들은 저에게 알리지 않았습니다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그들은 신용 기관에 저를 보고하고 있으며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저는 결제하지 않았다고 주장하며 압류 위협을 하고 있습니다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사실 저는 결제를 놓친 적도 늦게 한 적도 없습니다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그들은 저에게 그렇게 했고 심지어 저에게 알리지도 않았습니다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왜 그들은 저에게 전화를 하지 않았을까요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?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그들은 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20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년 동안 서비스가 중단된 한 번호를 포함하여 두 번호를 파일에 가지고 있었습니다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그들은 다른 번호로 전화를 하지 않았습니다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저는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XXXX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에 제가 전화로 연락한 젊은이가 저에게 전화를 걸 수 있었다는 것을 알고 있습니다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왜 편지는 아닌가요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?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왜 그들은 저에게 이런 일을 하는 걸까요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?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컴퓨터가 그랬습니다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왜 그들은 고치러 돌아가지 않나요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?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너무 오래 전이었습니다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올해 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13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번째 모기지 지불을 하지 않으면 압류에 직면해야 합니다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그들은 저를 속이고 있습니다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당신은 은행을 신뢰할 수 있다고 생각할 것입니다만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이제 저는 그것이 사실이 아니라는 것을 </a:t>
            </a:r>
            <a:r>
              <a:rPr lang="ko-KR" altLang="en-US" sz="12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깨달았습니다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저는 </a:t>
            </a:r>
            <a:r>
              <a:rPr lang="en" altLang="ko-Kore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XXXX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살입니다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아마도 그래서 그들은 이 정책을 추구하는 것일지도 모릅니다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.</a:t>
            </a:r>
          </a:p>
          <a:p>
            <a:endParaRPr lang="en-US" altLang="ko-KR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분류 결과</a:t>
            </a:r>
            <a:r>
              <a:rPr lang="en-US" altLang="ko-KR" sz="1200" dirty="0">
                <a:solidFill>
                  <a:schemeClr val="tx1"/>
                </a:solidFill>
                <a:latin typeface="IBM Plex Sans" panose="020B0503050203000203" pitchFamily="34" charset="0"/>
              </a:rPr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2E0231-F620-292F-9C0A-48DCE19971E9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Trial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108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Lab1 : Prompt Lab</a:t>
            </a:r>
            <a:r>
              <a:rPr lang="ko-Kore-KR" altLang="en-US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에서 프롬프트 작성해보기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2. </a:t>
            </a:r>
            <a:r>
              <a:rPr lang="en-US" altLang="ko-Kore-KR" sz="1400" b="1" dirty="0">
                <a:latin typeface="IBM Plex Sans" panose="020B0503050203000203" pitchFamily="34" charset="0"/>
              </a:rPr>
              <a:t>one</a:t>
            </a:r>
            <a:r>
              <a:rPr lang="en-US" altLang="ko-Kore-KR" sz="1400" dirty="0">
                <a:latin typeface="IBM Plex Sans" panose="020B0503050203000203" pitchFamily="34" charset="0"/>
              </a:rPr>
              <a:t>-shot prompting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13B71-B71E-667B-D5E8-4ABFA796E250}"/>
              </a:ext>
            </a:extLst>
          </p:cNvPr>
          <p:cNvSpPr txBox="1"/>
          <p:nvPr/>
        </p:nvSpPr>
        <p:spPr>
          <a:xfrm>
            <a:off x="691792" y="2205563"/>
            <a:ext cx="1080841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IBM Plex Sans" panose="020B0503050203000203" pitchFamily="34" charset="0"/>
              </a:rPr>
              <a:t>가이드</a:t>
            </a:r>
            <a:r>
              <a:rPr lang="en-US" altLang="ko-KR" sz="1200" dirty="0"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200" dirty="0">
                <a:latin typeface="IBM Plex Sans" panose="020B0503050203000203" pitchFamily="34" charset="0"/>
              </a:rPr>
              <a:t>과제</a:t>
            </a:r>
            <a:r>
              <a:rPr lang="en-US" altLang="ko-KR" sz="1200" dirty="0">
                <a:latin typeface="IBM Plex Sans" panose="020B0503050203000203" pitchFamily="34" charset="0"/>
              </a:rPr>
              <a:t>: </a:t>
            </a:r>
            <a:r>
              <a:rPr lang="ko-KR" altLang="en-US" sz="1200" dirty="0">
                <a:latin typeface="IBM Plex Sans" panose="020B0503050203000203" pitchFamily="34" charset="0"/>
              </a:rPr>
              <a:t>주어진 문단에서 개인식별정보</a:t>
            </a:r>
            <a:r>
              <a:rPr lang="en-US" altLang="ko-KR" sz="1200" dirty="0">
                <a:latin typeface="IBM Plex Sans" panose="020B0503050203000203" pitchFamily="34" charset="0"/>
              </a:rPr>
              <a:t>(</a:t>
            </a:r>
            <a:r>
              <a:rPr lang="en" altLang="ko-Kore-KR" sz="1200" dirty="0">
                <a:latin typeface="IBM Plex Sans" panose="020B0503050203000203" pitchFamily="34" charset="0"/>
              </a:rPr>
              <a:t>PII)</a:t>
            </a:r>
            <a:r>
              <a:rPr lang="ko-KR" altLang="en-US" sz="1200" dirty="0" err="1">
                <a:latin typeface="IBM Plex Sans" panose="020B0503050203000203" pitchFamily="34" charset="0"/>
              </a:rPr>
              <a:t>를</a:t>
            </a:r>
            <a:r>
              <a:rPr lang="ko-KR" altLang="en-US" sz="1200" dirty="0">
                <a:latin typeface="IBM Plex Sans" panose="020B0503050203000203" pitchFamily="34" charset="0"/>
              </a:rPr>
              <a:t> 추출하세요</a:t>
            </a:r>
            <a:r>
              <a:rPr lang="en-US" altLang="ko-KR" sz="1200" dirty="0">
                <a:latin typeface="IBM Plex Sans" panose="020B0503050203000203" pitchFamily="34" charset="0"/>
              </a:rPr>
              <a:t>.</a:t>
            </a:r>
          </a:p>
          <a:p>
            <a:endParaRPr lang="en-US" altLang="ko-KR" sz="1200" dirty="0">
              <a:latin typeface="IBM Plex Sans" panose="020B0503050203000203" pitchFamily="34" charset="0"/>
            </a:endParaRPr>
          </a:p>
          <a:p>
            <a:r>
              <a:rPr lang="ko-KR" altLang="en-US" sz="1200" dirty="0">
                <a:latin typeface="IBM Plex Sans" panose="020B0503050203000203" pitchFamily="34" charset="0"/>
              </a:rPr>
              <a:t>예시</a:t>
            </a:r>
            <a:r>
              <a:rPr lang="en-US" altLang="ko-KR" sz="1200" dirty="0"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200" dirty="0">
                <a:latin typeface="IBM Plex Sans" panose="020B0503050203000203" pitchFamily="34" charset="0"/>
              </a:rPr>
              <a:t>사용자 </a:t>
            </a:r>
            <a:r>
              <a:rPr lang="ko-KR" altLang="en-US" sz="1200" dirty="0" err="1">
                <a:latin typeface="IBM Plex Sans" panose="020B0503050203000203" pitchFamily="34" charset="0"/>
              </a:rPr>
              <a:t>멘션</a:t>
            </a:r>
            <a:r>
              <a:rPr lang="en-US" altLang="ko-KR" sz="1200" dirty="0">
                <a:latin typeface="IBM Plex Sans" panose="020B0503050203000203" pitchFamily="34" charset="0"/>
              </a:rPr>
              <a:t>: "</a:t>
            </a:r>
            <a:r>
              <a:rPr lang="ko-KR" altLang="en-US" sz="1200" dirty="0">
                <a:latin typeface="IBM Plex Sans" panose="020B0503050203000203" pitchFamily="34" charset="0"/>
              </a:rPr>
              <a:t>뉴욕의 은행에서 내 전화로 </a:t>
            </a:r>
            <a:r>
              <a:rPr lang="en-US" altLang="ko-KR" sz="1200" dirty="0">
                <a:latin typeface="IBM Plex Sans" panose="020B0503050203000203" pitchFamily="34" charset="0"/>
              </a:rPr>
              <a:t>$100</a:t>
            </a:r>
            <a:r>
              <a:rPr lang="ko-KR" altLang="en-US" sz="1200" dirty="0">
                <a:latin typeface="IBM Plex Sans" panose="020B0503050203000203" pitchFamily="34" charset="0"/>
              </a:rPr>
              <a:t>을 인출했습니다</a:t>
            </a:r>
            <a:r>
              <a:rPr lang="en-US" altLang="ko-KR" sz="1200" dirty="0">
                <a:latin typeface="IBM Plex Sans" panose="020B0503050203000203" pitchFamily="34" charset="0"/>
              </a:rPr>
              <a:t>. (345) 123-7867. </a:t>
            </a:r>
            <a:r>
              <a:rPr lang="ko-KR" altLang="en-US" sz="1200" dirty="0">
                <a:latin typeface="IBM Plex Sans" panose="020B0503050203000203" pitchFamily="34" charset="0"/>
              </a:rPr>
              <a:t>인사를 전합니다</a:t>
            </a:r>
            <a:r>
              <a:rPr lang="en-US" altLang="ko-KR" sz="1200" dirty="0">
                <a:latin typeface="IBM Plex Sans" panose="020B0503050203000203" pitchFamily="34" charset="0"/>
              </a:rPr>
              <a:t>, </a:t>
            </a:r>
            <a:r>
              <a:rPr lang="en" altLang="ko-Kore-KR" sz="1200" dirty="0">
                <a:latin typeface="IBM Plex Sans" panose="020B0503050203000203" pitchFamily="34" charset="0"/>
              </a:rPr>
              <a:t>Raj" </a:t>
            </a:r>
          </a:p>
          <a:p>
            <a:r>
              <a:rPr lang="ko-KR" altLang="en-US" sz="1200" dirty="0">
                <a:latin typeface="IBM Plex Sans" panose="020B0503050203000203" pitchFamily="34" charset="0"/>
              </a:rPr>
              <a:t>개인 정보</a:t>
            </a:r>
            <a:r>
              <a:rPr lang="en-US" altLang="ko-KR" sz="1200" dirty="0"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200" dirty="0">
                <a:latin typeface="IBM Plex Sans" panose="020B0503050203000203" pitchFamily="34" charset="0"/>
              </a:rPr>
              <a:t>이름</a:t>
            </a:r>
            <a:r>
              <a:rPr lang="en-US" altLang="ko-KR" sz="1200" dirty="0">
                <a:latin typeface="IBM Plex Sans" panose="020B0503050203000203" pitchFamily="34" charset="0"/>
              </a:rPr>
              <a:t>: </a:t>
            </a:r>
            <a:r>
              <a:rPr lang="en" altLang="ko-Kore-KR" sz="1200" dirty="0">
                <a:latin typeface="IBM Plex Sans" panose="020B0503050203000203" pitchFamily="34" charset="0"/>
              </a:rPr>
              <a:t>Raj </a:t>
            </a:r>
          </a:p>
          <a:p>
            <a:r>
              <a:rPr lang="ko-KR" altLang="en-US" sz="1200" dirty="0">
                <a:latin typeface="IBM Plex Sans" panose="020B0503050203000203" pitchFamily="34" charset="0"/>
              </a:rPr>
              <a:t>금액</a:t>
            </a:r>
            <a:r>
              <a:rPr lang="en-US" altLang="ko-KR" sz="1200" dirty="0">
                <a:latin typeface="IBM Plex Sans" panose="020B0503050203000203" pitchFamily="34" charset="0"/>
              </a:rPr>
              <a:t>: $100 </a:t>
            </a:r>
          </a:p>
          <a:p>
            <a:r>
              <a:rPr lang="ko-KR" altLang="en-US" sz="1200" dirty="0">
                <a:latin typeface="IBM Plex Sans" panose="020B0503050203000203" pitchFamily="34" charset="0"/>
              </a:rPr>
              <a:t>위치</a:t>
            </a:r>
            <a:r>
              <a:rPr lang="en-US" altLang="ko-KR" sz="1200" dirty="0">
                <a:latin typeface="IBM Plex Sans" panose="020B0503050203000203" pitchFamily="34" charset="0"/>
              </a:rPr>
              <a:t>: </a:t>
            </a:r>
            <a:r>
              <a:rPr lang="ko-KR" altLang="en-US" sz="1200" dirty="0">
                <a:latin typeface="IBM Plex Sans" panose="020B0503050203000203" pitchFamily="34" charset="0"/>
              </a:rPr>
              <a:t>뉴욕 </a:t>
            </a:r>
            <a:endParaRPr lang="en-US" altLang="ko-KR" sz="1200" dirty="0">
              <a:latin typeface="IBM Plex Sans" panose="020B0503050203000203" pitchFamily="34" charset="0"/>
            </a:endParaRPr>
          </a:p>
          <a:p>
            <a:r>
              <a:rPr lang="ko-KR" altLang="en-US" sz="1200" dirty="0">
                <a:latin typeface="IBM Plex Sans" panose="020B0503050203000203" pitchFamily="34" charset="0"/>
              </a:rPr>
              <a:t>전화번호</a:t>
            </a:r>
            <a:r>
              <a:rPr lang="en-US" altLang="ko-KR" sz="1200" dirty="0">
                <a:latin typeface="IBM Plex Sans" panose="020B0503050203000203" pitchFamily="34" charset="0"/>
              </a:rPr>
              <a:t>: (345) 123-7867</a:t>
            </a:r>
          </a:p>
          <a:p>
            <a:endParaRPr lang="en-US" altLang="ko-KR" sz="1200" dirty="0">
              <a:latin typeface="IBM Plex Sans" panose="020B0503050203000203" pitchFamily="34" charset="0"/>
            </a:endParaRPr>
          </a:p>
          <a:p>
            <a:r>
              <a:rPr lang="ko-KR" altLang="en-US" sz="1200" dirty="0">
                <a:latin typeface="IBM Plex Sans" panose="020B0503050203000203" pitchFamily="34" charset="0"/>
              </a:rPr>
              <a:t>테스트</a:t>
            </a:r>
            <a:r>
              <a:rPr lang="en-US" altLang="ko-KR" sz="1200" dirty="0"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200" dirty="0">
                <a:latin typeface="IBM Plex Sans" panose="020B0503050203000203" pitchFamily="34" charset="0"/>
              </a:rPr>
              <a:t>사용자 </a:t>
            </a:r>
            <a:r>
              <a:rPr lang="ko-KR" altLang="en-US" sz="1200" dirty="0" err="1">
                <a:latin typeface="IBM Plex Sans" panose="020B0503050203000203" pitchFamily="34" charset="0"/>
              </a:rPr>
              <a:t>멘션</a:t>
            </a:r>
            <a:r>
              <a:rPr lang="en-US" altLang="ko-KR" sz="1200" dirty="0">
                <a:latin typeface="IBM Plex Sans" panose="020B0503050203000203" pitchFamily="34" charset="0"/>
              </a:rPr>
              <a:t>: "</a:t>
            </a:r>
            <a:r>
              <a:rPr lang="ko-KR" altLang="en-US" sz="1200" dirty="0">
                <a:latin typeface="IBM Plex Sans" panose="020B0503050203000203" pitchFamily="34" charset="0"/>
              </a:rPr>
              <a:t>안녕하세요</a:t>
            </a:r>
            <a:r>
              <a:rPr lang="en-US" altLang="ko-KR" sz="1200" dirty="0">
                <a:latin typeface="IBM Plex Sans" panose="020B0503050203000203" pitchFamily="34" charset="0"/>
              </a:rPr>
              <a:t>, </a:t>
            </a:r>
            <a:r>
              <a:rPr lang="ko-KR" altLang="en-US" sz="1200" dirty="0">
                <a:latin typeface="IBM Plex Sans" panose="020B0503050203000203" pitchFamily="34" charset="0"/>
              </a:rPr>
              <a:t>제 이름은 </a:t>
            </a:r>
            <a:r>
              <a:rPr lang="en" altLang="ko-Kore-KR" sz="1200" dirty="0">
                <a:latin typeface="IBM Plex Sans" panose="020B0503050203000203" pitchFamily="34" charset="0"/>
              </a:rPr>
              <a:t>Ravi Dube</a:t>
            </a:r>
            <a:r>
              <a:rPr lang="ko-KR" altLang="en-US" sz="1200" dirty="0">
                <a:latin typeface="IBM Plex Sans" panose="020B0503050203000203" pitchFamily="34" charset="0"/>
              </a:rPr>
              <a:t>입니다</a:t>
            </a:r>
            <a:r>
              <a:rPr lang="en-US" altLang="ko-KR" sz="1200" dirty="0"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latin typeface="IBM Plex Sans" panose="020B0503050203000203" pitchFamily="34" charset="0"/>
              </a:rPr>
              <a:t>제 신용카드에서 허가되지 않은 거래를 보고하기 위해 글을 씁니다</a:t>
            </a:r>
            <a:r>
              <a:rPr lang="en-US" altLang="ko-KR" sz="1200" dirty="0">
                <a:latin typeface="IBM Plex Sans" panose="020B0503050203000203" pitchFamily="34" charset="0"/>
              </a:rPr>
              <a:t>. 2023</a:t>
            </a:r>
            <a:r>
              <a:rPr lang="ko-KR" altLang="en-US" sz="1200" dirty="0">
                <a:latin typeface="IBM Plex Sans" panose="020B0503050203000203" pitchFamily="34" charset="0"/>
              </a:rPr>
              <a:t>년 </a:t>
            </a:r>
            <a:r>
              <a:rPr lang="en-US" altLang="ko-KR" sz="1200" dirty="0">
                <a:latin typeface="IBM Plex Sans" panose="020B0503050203000203" pitchFamily="34" charset="0"/>
              </a:rPr>
              <a:t>3</a:t>
            </a:r>
            <a:r>
              <a:rPr lang="ko-KR" altLang="en-US" sz="1200" dirty="0">
                <a:latin typeface="IBM Plex Sans" panose="020B0503050203000203" pitchFamily="34" charset="0"/>
              </a:rPr>
              <a:t>월 </a:t>
            </a:r>
            <a:r>
              <a:rPr lang="en-US" altLang="ko-KR" sz="1200" dirty="0">
                <a:latin typeface="IBM Plex Sans" panose="020B0503050203000203" pitchFamily="34" charset="0"/>
              </a:rPr>
              <a:t>30</a:t>
            </a:r>
            <a:r>
              <a:rPr lang="ko-KR" altLang="en-US" sz="1200" dirty="0">
                <a:latin typeface="IBM Plex Sans" panose="020B0503050203000203" pitchFamily="34" charset="0"/>
              </a:rPr>
              <a:t>일</a:t>
            </a:r>
            <a:r>
              <a:rPr lang="en-US" altLang="ko-KR" sz="1200" dirty="0">
                <a:latin typeface="IBM Plex Sans" panose="020B0503050203000203" pitchFamily="34" charset="0"/>
              </a:rPr>
              <a:t>, </a:t>
            </a:r>
            <a:r>
              <a:rPr lang="ko-KR" altLang="en-US" sz="1200" dirty="0">
                <a:latin typeface="IBM Plex Sans" panose="020B0503050203000203" pitchFamily="34" charset="0"/>
              </a:rPr>
              <a:t>저는 제가 허가하지 않은 </a:t>
            </a:r>
            <a:r>
              <a:rPr lang="en-US" altLang="ko-KR" sz="1200" dirty="0">
                <a:latin typeface="IBM Plex Sans" panose="020B0503050203000203" pitchFamily="34" charset="0"/>
              </a:rPr>
              <a:t>$1,000</a:t>
            </a:r>
            <a:r>
              <a:rPr lang="ko-KR" altLang="en-US" sz="1200" dirty="0">
                <a:latin typeface="IBM Plex Sans" panose="020B0503050203000203" pitchFamily="34" charset="0"/>
              </a:rPr>
              <a:t>의 청구를 제 신용카드 명세서에서 발견했습니다</a:t>
            </a:r>
            <a:r>
              <a:rPr lang="en-US" altLang="ko-KR" sz="1200" dirty="0"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latin typeface="IBM Plex Sans" panose="020B0503050203000203" pitchFamily="34" charset="0"/>
              </a:rPr>
              <a:t>이 거래는 뉴욕의 한 식당에서 이루어졌는데</a:t>
            </a:r>
            <a:r>
              <a:rPr lang="en-US" altLang="ko-KR" sz="1200" dirty="0">
                <a:latin typeface="IBM Plex Sans" panose="020B0503050203000203" pitchFamily="34" charset="0"/>
              </a:rPr>
              <a:t>, </a:t>
            </a:r>
            <a:r>
              <a:rPr lang="ko-KR" altLang="en-US" sz="1200" dirty="0">
                <a:latin typeface="IBM Plex Sans" panose="020B0503050203000203" pitchFamily="34" charset="0"/>
              </a:rPr>
              <a:t>그날 저는 다른 곳에 있었습니다</a:t>
            </a:r>
            <a:r>
              <a:rPr lang="en-US" altLang="ko-KR" sz="1200" dirty="0"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latin typeface="IBM Plex Sans" panose="020B0503050203000203" pitchFamily="34" charset="0"/>
              </a:rPr>
              <a:t>제 계정의 보안에 대해 걱정되며</a:t>
            </a:r>
            <a:r>
              <a:rPr lang="en-US" altLang="ko-KR" sz="1200" dirty="0">
                <a:latin typeface="IBM Plex Sans" panose="020B0503050203000203" pitchFamily="34" charset="0"/>
              </a:rPr>
              <a:t>, </a:t>
            </a:r>
            <a:r>
              <a:rPr lang="ko-KR" altLang="en-US" sz="1200" dirty="0">
                <a:latin typeface="IBM Plex Sans" panose="020B0503050203000203" pitchFamily="34" charset="0"/>
              </a:rPr>
              <a:t>이 사안을 신속히 조사해 주시면 감사하겠습니다</a:t>
            </a:r>
            <a:r>
              <a:rPr lang="en-US" altLang="ko-KR" sz="1200" dirty="0">
                <a:latin typeface="IBM Plex Sans" panose="020B0503050203000203" pitchFamily="34" charset="0"/>
              </a:rPr>
              <a:t>. </a:t>
            </a:r>
            <a:r>
              <a:rPr lang="ko-KR" altLang="en-US" sz="1200" dirty="0">
                <a:latin typeface="IBM Plex Sans" panose="020B0503050203000203" pitchFamily="34" charset="0"/>
              </a:rPr>
              <a:t>제 전화번호 </a:t>
            </a:r>
            <a:r>
              <a:rPr lang="en-US" altLang="ko-KR" sz="1200" dirty="0">
                <a:latin typeface="IBM Plex Sans" panose="020B0503050203000203" pitchFamily="34" charset="0"/>
              </a:rPr>
              <a:t>(123)456-7890 </a:t>
            </a:r>
            <a:r>
              <a:rPr lang="ko-KR" altLang="en-US" sz="1200" dirty="0">
                <a:latin typeface="IBM Plex Sans" panose="020B0503050203000203" pitchFamily="34" charset="0"/>
              </a:rPr>
              <a:t>또는 </a:t>
            </a:r>
            <a:r>
              <a:rPr lang="en" altLang="ko-Kore-KR" sz="1200" dirty="0">
                <a:latin typeface="IBM Plex Sans" panose="020B0503050203000203" pitchFamily="34" charset="0"/>
                <a:hlinkClick r:id="rId2"/>
              </a:rPr>
              <a:t>ravi.dube@email.com</a:t>
            </a:r>
            <a:r>
              <a:rPr lang="ko-KR" altLang="en-US" sz="1200" dirty="0" err="1">
                <a:latin typeface="IBM Plex Sans" panose="020B0503050203000203" pitchFamily="34" charset="0"/>
              </a:rPr>
              <a:t>으로</a:t>
            </a:r>
            <a:r>
              <a:rPr lang="ko-KR" altLang="en-US" sz="1200" dirty="0">
                <a:latin typeface="IBM Plex Sans" panose="020B0503050203000203" pitchFamily="34" charset="0"/>
              </a:rPr>
              <a:t> 이메일을 보내 저에게 상황을 알려주시기 바랍니다</a:t>
            </a:r>
            <a:r>
              <a:rPr lang="en-US" altLang="ko-KR" sz="1200" dirty="0">
                <a:latin typeface="IBM Plex Sans" panose="020B0503050203000203" pitchFamily="34" charset="0"/>
              </a:rPr>
              <a:t>."</a:t>
            </a:r>
          </a:p>
          <a:p>
            <a:r>
              <a:rPr lang="ko-KR" altLang="en-US" sz="1200" dirty="0">
                <a:latin typeface="IBM Plex Sans" panose="020B0503050203000203" pitchFamily="34" charset="0"/>
              </a:rPr>
              <a:t>개인 정보</a:t>
            </a:r>
            <a:r>
              <a:rPr lang="en-US" altLang="ko-KR" sz="1200" dirty="0">
                <a:latin typeface="IBM Plex Sans" panose="020B0503050203000203" pitchFamily="34" charset="0"/>
              </a:rPr>
              <a:t>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2E0231-F620-292F-9C0A-48DCE19971E9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Trial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052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Lab1 : Prompt Lab</a:t>
            </a:r>
            <a:r>
              <a:rPr lang="ko-Kore-KR" altLang="en-US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에서 프롬프트 작성해보기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IBM Plex Sans" panose="020B0503050203000203" pitchFamily="34" charset="0"/>
              </a:rPr>
              <a:t>3</a:t>
            </a:r>
            <a:r>
              <a:rPr lang="en-US" altLang="ko-Kore-KR" sz="1400" dirty="0">
                <a:latin typeface="IBM Plex Sans" panose="020B0503050203000203" pitchFamily="34" charset="0"/>
              </a:rPr>
              <a:t>. </a:t>
            </a:r>
            <a:r>
              <a:rPr lang="en-US" altLang="ko-Kore-KR" sz="1400" b="1" dirty="0">
                <a:latin typeface="IBM Plex Sans" panose="020B0503050203000203" pitchFamily="34" charset="0"/>
              </a:rPr>
              <a:t>two</a:t>
            </a:r>
            <a:r>
              <a:rPr lang="en-US" altLang="ko-Kore-KR" sz="1400" dirty="0">
                <a:latin typeface="IBM Plex Sans" panose="020B0503050203000203" pitchFamily="34" charset="0"/>
              </a:rPr>
              <a:t>-shot prompting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13B71-B71E-667B-D5E8-4ABFA796E250}"/>
              </a:ext>
            </a:extLst>
          </p:cNvPr>
          <p:cNvSpPr txBox="1"/>
          <p:nvPr/>
        </p:nvSpPr>
        <p:spPr>
          <a:xfrm>
            <a:off x="691792" y="1776839"/>
            <a:ext cx="10808413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IBM Plex Sans" panose="020B0503050203000203" pitchFamily="34" charset="0"/>
              </a:rPr>
              <a:t>가이드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과제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  <a:r>
              <a:rPr lang="ko-KR" altLang="en-US" sz="1050" dirty="0">
                <a:latin typeface="IBM Plex Sans" panose="020B0503050203000203" pitchFamily="34" charset="0"/>
              </a:rPr>
              <a:t>주어진 문단에서 개인식별정보</a:t>
            </a:r>
            <a:r>
              <a:rPr lang="en-US" altLang="ko-KR" sz="1050" dirty="0">
                <a:latin typeface="IBM Plex Sans" panose="020B0503050203000203" pitchFamily="34" charset="0"/>
              </a:rPr>
              <a:t>(</a:t>
            </a:r>
            <a:r>
              <a:rPr lang="en" altLang="ko-Kore-KR" sz="1050" dirty="0">
                <a:latin typeface="IBM Plex Sans" panose="020B0503050203000203" pitchFamily="34" charset="0"/>
              </a:rPr>
              <a:t>PII)</a:t>
            </a:r>
            <a:r>
              <a:rPr lang="ko-KR" altLang="en-US" sz="1050" dirty="0" err="1">
                <a:latin typeface="IBM Plex Sans" panose="020B0503050203000203" pitchFamily="34" charset="0"/>
              </a:rPr>
              <a:t>를</a:t>
            </a:r>
            <a:r>
              <a:rPr lang="ko-KR" altLang="en-US" sz="1050" dirty="0">
                <a:latin typeface="IBM Plex Sans" panose="020B0503050203000203" pitchFamily="34" charset="0"/>
              </a:rPr>
              <a:t> 추출하세요</a:t>
            </a:r>
            <a:r>
              <a:rPr lang="en-US" altLang="ko-KR" sz="1050" dirty="0">
                <a:latin typeface="IBM Plex Sans" panose="020B0503050203000203" pitchFamily="34" charset="0"/>
              </a:rPr>
              <a:t>. </a:t>
            </a:r>
            <a:r>
              <a:rPr lang="ko-KR" altLang="en-US" sz="1050" dirty="0">
                <a:latin typeface="IBM Plex Sans" panose="020B0503050203000203" pitchFamily="34" charset="0"/>
              </a:rPr>
              <a:t>예시와 같은 형식으로 사용자 정보를 추출하세요</a:t>
            </a:r>
            <a:r>
              <a:rPr lang="en-US" altLang="ko-KR" sz="1050" dirty="0">
                <a:latin typeface="IBM Plex Sans" panose="020B0503050203000203" pitchFamily="34" charset="0"/>
              </a:rPr>
              <a:t>.</a:t>
            </a:r>
          </a:p>
          <a:p>
            <a:endParaRPr lang="en-US" altLang="ko-KR" sz="1050" dirty="0">
              <a:latin typeface="IBM Plex Sans" panose="020B0503050203000203" pitchFamily="34" charset="0"/>
            </a:endParaRPr>
          </a:p>
          <a:p>
            <a:r>
              <a:rPr lang="ko-KR" altLang="en-US" sz="1050" dirty="0">
                <a:latin typeface="IBM Plex Sans" panose="020B0503050203000203" pitchFamily="34" charset="0"/>
              </a:rPr>
              <a:t>예시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사용자 </a:t>
            </a:r>
            <a:r>
              <a:rPr lang="ko-KR" altLang="en-US" sz="1050" dirty="0" err="1">
                <a:latin typeface="IBM Plex Sans" panose="020B0503050203000203" pitchFamily="34" charset="0"/>
              </a:rPr>
              <a:t>멘션</a:t>
            </a:r>
            <a:r>
              <a:rPr lang="en-US" altLang="ko-KR" sz="1050" dirty="0">
                <a:latin typeface="IBM Plex Sans" panose="020B0503050203000203" pitchFamily="34" charset="0"/>
              </a:rPr>
              <a:t>: "</a:t>
            </a:r>
            <a:r>
              <a:rPr lang="ko-KR" altLang="en-US" sz="1050" dirty="0">
                <a:latin typeface="IBM Plex Sans" panose="020B0503050203000203" pitchFamily="34" charset="0"/>
              </a:rPr>
              <a:t>뉴욕의 은행에서 내 전화로 </a:t>
            </a:r>
            <a:r>
              <a:rPr lang="en-US" altLang="ko-KR" sz="1050" dirty="0">
                <a:latin typeface="IBM Plex Sans" panose="020B0503050203000203" pitchFamily="34" charset="0"/>
              </a:rPr>
              <a:t>$100</a:t>
            </a:r>
            <a:r>
              <a:rPr lang="ko-KR" altLang="en-US" sz="1050" dirty="0">
                <a:latin typeface="IBM Plex Sans" panose="020B0503050203000203" pitchFamily="34" charset="0"/>
              </a:rPr>
              <a:t>을 인출했습니다</a:t>
            </a:r>
            <a:r>
              <a:rPr lang="en-US" altLang="ko-KR" sz="1050" dirty="0">
                <a:latin typeface="IBM Plex Sans" panose="020B0503050203000203" pitchFamily="34" charset="0"/>
              </a:rPr>
              <a:t>. (345) 123-7867. </a:t>
            </a:r>
            <a:r>
              <a:rPr lang="ko-KR" altLang="en-US" sz="1050" dirty="0">
                <a:latin typeface="IBM Plex Sans" panose="020B0503050203000203" pitchFamily="34" charset="0"/>
              </a:rPr>
              <a:t>인사를 전합니다</a:t>
            </a:r>
            <a:r>
              <a:rPr lang="en-US" altLang="ko-KR" sz="1050" dirty="0">
                <a:latin typeface="IBM Plex Sans" panose="020B0503050203000203" pitchFamily="34" charset="0"/>
              </a:rPr>
              <a:t>, </a:t>
            </a:r>
            <a:r>
              <a:rPr lang="en" altLang="ko-Kore-KR" sz="1050" dirty="0">
                <a:latin typeface="IBM Plex Sans" panose="020B0503050203000203" pitchFamily="34" charset="0"/>
              </a:rPr>
              <a:t>Raj" 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사용자 정보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이름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  <a:r>
              <a:rPr lang="en" altLang="ko-Kore-KR" sz="1050" dirty="0">
                <a:latin typeface="IBM Plex Sans" panose="020B0503050203000203" pitchFamily="34" charset="0"/>
              </a:rPr>
              <a:t>Ra</a:t>
            </a:r>
            <a:r>
              <a:rPr lang="en-US" altLang="ko-Kore-KR" sz="1050" dirty="0">
                <a:latin typeface="IBM Plex Sans" panose="020B0503050203000203" pitchFamily="34" charset="0"/>
              </a:rPr>
              <a:t>j</a:t>
            </a:r>
            <a:endParaRPr lang="en-US" altLang="ko-KR" sz="1050" dirty="0">
              <a:latin typeface="IBM Plex Sans" panose="020B0503050203000203" pitchFamily="34" charset="0"/>
            </a:endParaRPr>
          </a:p>
          <a:p>
            <a:r>
              <a:rPr lang="ko-KR" altLang="en-US" sz="1050" dirty="0">
                <a:latin typeface="IBM Plex Sans" panose="020B0503050203000203" pitchFamily="34" charset="0"/>
              </a:rPr>
              <a:t>금액</a:t>
            </a:r>
            <a:r>
              <a:rPr lang="en-US" altLang="ko-KR" sz="1050" dirty="0">
                <a:latin typeface="IBM Plex Sans" panose="020B0503050203000203" pitchFamily="34" charset="0"/>
              </a:rPr>
              <a:t>: $100 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위치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  <a:r>
              <a:rPr lang="ko-KR" altLang="en-US" sz="1050" dirty="0">
                <a:latin typeface="IBM Plex Sans" panose="020B0503050203000203" pitchFamily="34" charset="0"/>
              </a:rPr>
              <a:t>뉴욕 </a:t>
            </a:r>
            <a:endParaRPr lang="en-US" altLang="ko-KR" sz="1050" dirty="0">
              <a:latin typeface="IBM Plex Sans" panose="020B0503050203000203" pitchFamily="34" charset="0"/>
            </a:endParaRPr>
          </a:p>
          <a:p>
            <a:r>
              <a:rPr lang="ko-KR" altLang="en-US" sz="1050" dirty="0">
                <a:latin typeface="IBM Plex Sans" panose="020B0503050203000203" pitchFamily="34" charset="0"/>
              </a:rPr>
              <a:t>전화번호</a:t>
            </a:r>
            <a:r>
              <a:rPr lang="en-US" altLang="ko-KR" sz="1050" dirty="0">
                <a:latin typeface="IBM Plex Sans" panose="020B0503050203000203" pitchFamily="34" charset="0"/>
              </a:rPr>
              <a:t>: (345) 123-7867 </a:t>
            </a:r>
          </a:p>
          <a:p>
            <a:endParaRPr lang="en-US" altLang="ko-KR" sz="1050" dirty="0">
              <a:latin typeface="IBM Plex Sans" panose="020B0503050203000203" pitchFamily="34" charset="0"/>
            </a:endParaRPr>
          </a:p>
          <a:p>
            <a:r>
              <a:rPr lang="ko-KR" altLang="en-US" sz="1050" dirty="0">
                <a:latin typeface="IBM Plex Sans" panose="020B0503050203000203" pitchFamily="34" charset="0"/>
              </a:rPr>
              <a:t>예시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사용자 </a:t>
            </a:r>
            <a:r>
              <a:rPr lang="ko-KR" altLang="en-US" sz="1050" dirty="0" err="1">
                <a:latin typeface="IBM Plex Sans" panose="020B0503050203000203" pitchFamily="34" charset="0"/>
              </a:rPr>
              <a:t>멘션</a:t>
            </a:r>
            <a:r>
              <a:rPr lang="en-US" altLang="ko-KR" sz="1050" dirty="0">
                <a:latin typeface="IBM Plex Sans" panose="020B0503050203000203" pitchFamily="34" charset="0"/>
              </a:rPr>
              <a:t>: "</a:t>
            </a:r>
            <a:r>
              <a:rPr lang="ko-KR" altLang="en-US" sz="1050" dirty="0">
                <a:latin typeface="IBM Plex Sans" panose="020B0503050203000203" pitchFamily="34" charset="0"/>
              </a:rPr>
              <a:t>제 신용카드가 해외 휴가 중에 취소되었습니다</a:t>
            </a:r>
            <a:r>
              <a:rPr lang="en-US" altLang="ko-KR" sz="1050" dirty="0">
                <a:latin typeface="IBM Plex Sans" panose="020B0503050203000203" pitchFamily="34" charset="0"/>
              </a:rPr>
              <a:t>. </a:t>
            </a:r>
            <a:r>
              <a:rPr lang="ko-KR" altLang="en-US" sz="1050" dirty="0">
                <a:latin typeface="IBM Plex Sans" panose="020B0503050203000203" pitchFamily="34" charset="0"/>
              </a:rPr>
              <a:t>제 신용카드 번호는 </a:t>
            </a:r>
            <a:r>
              <a:rPr lang="en-US" altLang="ko-KR" sz="1050" dirty="0">
                <a:latin typeface="IBM Plex Sans" panose="020B0503050203000203" pitchFamily="34" charset="0"/>
              </a:rPr>
              <a:t>39482374859</a:t>
            </a:r>
            <a:r>
              <a:rPr lang="ko-KR" altLang="en-US" sz="1050" dirty="0">
                <a:latin typeface="IBM Plex Sans" panose="020B0503050203000203" pitchFamily="34" charset="0"/>
              </a:rPr>
              <a:t>이고</a:t>
            </a:r>
            <a:r>
              <a:rPr lang="en-US" altLang="ko-KR" sz="1050" dirty="0">
                <a:latin typeface="IBM Plex Sans" panose="020B0503050203000203" pitchFamily="34" charset="0"/>
              </a:rPr>
              <a:t>, </a:t>
            </a:r>
            <a:r>
              <a:rPr lang="ko-KR" altLang="en-US" sz="1050" dirty="0">
                <a:latin typeface="IBM Plex Sans" panose="020B0503050203000203" pitchFamily="34" charset="0"/>
              </a:rPr>
              <a:t>계정 이름은 </a:t>
            </a:r>
            <a:r>
              <a:rPr lang="en" altLang="ko-Kore-KR" sz="1050" dirty="0">
                <a:latin typeface="IBM Plex Sans" panose="020B0503050203000203" pitchFamily="34" charset="0"/>
              </a:rPr>
              <a:t>Phil Smith</a:t>
            </a:r>
            <a:r>
              <a:rPr lang="ko-KR" altLang="en-US" sz="1050" dirty="0">
                <a:latin typeface="IBM Plex Sans" panose="020B0503050203000203" pitchFamily="34" charset="0"/>
              </a:rPr>
              <a:t>이며</a:t>
            </a:r>
            <a:r>
              <a:rPr lang="en-US" altLang="ko-KR" sz="1050" dirty="0">
                <a:latin typeface="IBM Plex Sans" panose="020B0503050203000203" pitchFamily="34" charset="0"/>
              </a:rPr>
              <a:t>, </a:t>
            </a:r>
            <a:r>
              <a:rPr lang="ko-KR" altLang="en-US" sz="1050" dirty="0">
                <a:latin typeface="IBM Plex Sans" panose="020B0503050203000203" pitchFamily="34" charset="0"/>
              </a:rPr>
              <a:t>주소는 </a:t>
            </a:r>
            <a:r>
              <a:rPr lang="en-US" altLang="ko-KR" sz="1050" dirty="0">
                <a:latin typeface="IBM Plex Sans" panose="020B0503050203000203" pitchFamily="34" charset="0"/>
              </a:rPr>
              <a:t>34 </a:t>
            </a:r>
            <a:r>
              <a:rPr lang="en" altLang="ko-Kore-KR" sz="1050" dirty="0" err="1">
                <a:latin typeface="IBM Plex Sans" panose="020B0503050203000203" pitchFamily="34" charset="0"/>
              </a:rPr>
              <a:t>Cityvale</a:t>
            </a:r>
            <a:r>
              <a:rPr lang="en" altLang="ko-Kore-KR" sz="1050" dirty="0">
                <a:latin typeface="IBM Plex Sans" panose="020B0503050203000203" pitchFamily="34" charset="0"/>
              </a:rPr>
              <a:t>, Melbourne, 3000</a:t>
            </a:r>
            <a:r>
              <a:rPr lang="ko-KR" altLang="en-US" sz="1050" dirty="0">
                <a:latin typeface="IBM Plex Sans" panose="020B0503050203000203" pitchFamily="34" charset="0"/>
              </a:rPr>
              <a:t>입니다</a:t>
            </a:r>
            <a:r>
              <a:rPr lang="en-US" altLang="ko-KR" sz="1050" dirty="0">
                <a:latin typeface="IBM Plex Sans" panose="020B0503050203000203" pitchFamily="34" charset="0"/>
              </a:rPr>
              <a:t>. </a:t>
            </a:r>
            <a:r>
              <a:rPr lang="ko-KR" altLang="en-US" sz="1050" dirty="0" err="1">
                <a:latin typeface="IBM Plex Sans" panose="020B0503050203000203" pitchFamily="34" charset="0"/>
              </a:rPr>
              <a:t>연락받기</a:t>
            </a:r>
            <a:r>
              <a:rPr lang="ko-KR" altLang="en-US" sz="1050" dirty="0">
                <a:latin typeface="IBM Plex Sans" panose="020B0503050203000203" pitchFamily="34" charset="0"/>
              </a:rPr>
              <a:t> 원하는 방식은 이메일입니다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  <a:r>
              <a:rPr lang="en" altLang="ko-Kore-KR" sz="1050" dirty="0">
                <a:latin typeface="IBM Plex Sans" panose="020B0503050203000203" pitchFamily="34" charset="0"/>
                <a:hlinkClick r:id="rId2"/>
              </a:rPr>
              <a:t>phil.smith@email.com</a:t>
            </a:r>
            <a:r>
              <a:rPr lang="en" altLang="ko-Kore-KR" sz="1050" dirty="0">
                <a:latin typeface="IBM Plex Sans" panose="020B0503050203000203" pitchFamily="34" charset="0"/>
              </a:rPr>
              <a:t>." 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사용자 정보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이름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  <a:r>
              <a:rPr lang="en" altLang="ko-Kore-KR" sz="1050" dirty="0">
                <a:latin typeface="IBM Plex Sans" panose="020B0503050203000203" pitchFamily="34" charset="0"/>
              </a:rPr>
              <a:t>Phil Smith</a:t>
            </a:r>
            <a:endParaRPr lang="en-US" altLang="ko-KR" sz="1050" dirty="0">
              <a:latin typeface="IBM Plex Sans" panose="020B0503050203000203" pitchFamily="34" charset="0"/>
            </a:endParaRPr>
          </a:p>
          <a:p>
            <a:r>
              <a:rPr lang="ko-KR" altLang="en-US" sz="1050" dirty="0">
                <a:latin typeface="IBM Plex Sans" panose="020B0503050203000203" pitchFamily="34" charset="0"/>
              </a:rPr>
              <a:t>신용카드번호</a:t>
            </a:r>
            <a:r>
              <a:rPr lang="en-US" altLang="ko-KR" sz="1050" dirty="0">
                <a:latin typeface="IBM Plex Sans" panose="020B0503050203000203" pitchFamily="34" charset="0"/>
              </a:rPr>
              <a:t>: 39482374859 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위치</a:t>
            </a:r>
            <a:r>
              <a:rPr lang="en-US" altLang="ko-KR" sz="1050" dirty="0">
                <a:latin typeface="IBM Plex Sans" panose="020B0503050203000203" pitchFamily="34" charset="0"/>
              </a:rPr>
              <a:t>: 34 </a:t>
            </a:r>
            <a:r>
              <a:rPr lang="en" altLang="ko-Kore-KR" sz="1050" dirty="0" err="1">
                <a:latin typeface="IBM Plex Sans" panose="020B0503050203000203" pitchFamily="34" charset="0"/>
              </a:rPr>
              <a:t>Cityvale</a:t>
            </a:r>
            <a:r>
              <a:rPr lang="en" altLang="ko-Kore-KR" sz="1050" dirty="0">
                <a:latin typeface="IBM Plex Sans" panose="020B0503050203000203" pitchFamily="34" charset="0"/>
              </a:rPr>
              <a:t>, Melbourne 3000 </a:t>
            </a:r>
          </a:p>
          <a:p>
            <a:r>
              <a:rPr lang="ko-KR" altLang="en-US" sz="1050" dirty="0" err="1">
                <a:latin typeface="IBM Plex Sans" panose="020B0503050203000203" pitchFamily="34" charset="0"/>
              </a:rPr>
              <a:t>이메일주소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  <a:r>
              <a:rPr lang="en" altLang="ko-Kore-KR" sz="1050" dirty="0">
                <a:latin typeface="IBM Plex Sans" panose="020B0503050203000203" pitchFamily="34" charset="0"/>
                <a:hlinkClick r:id="rId2"/>
              </a:rPr>
              <a:t>phil.smith@email.com</a:t>
            </a:r>
            <a:endParaRPr lang="en" altLang="ko-Kore-KR" sz="1050" dirty="0">
              <a:latin typeface="IBM Plex Sans" panose="020B0503050203000203" pitchFamily="34" charset="0"/>
            </a:endParaRPr>
          </a:p>
          <a:p>
            <a:endParaRPr lang="en-US" altLang="ko-KR" sz="1050" dirty="0">
              <a:latin typeface="IBM Plex Sans" panose="020B0503050203000203" pitchFamily="34" charset="0"/>
            </a:endParaRPr>
          </a:p>
          <a:p>
            <a:r>
              <a:rPr lang="ko-KR" altLang="en-US" sz="1050" dirty="0">
                <a:latin typeface="IBM Plex Sans" panose="020B0503050203000203" pitchFamily="34" charset="0"/>
              </a:rPr>
              <a:t>테스트</a:t>
            </a:r>
            <a:r>
              <a:rPr lang="en-US" altLang="ko-KR" sz="1050" dirty="0">
                <a:latin typeface="IBM Plex Sans" panose="020B0503050203000203" pitchFamily="34" charset="0"/>
              </a:rPr>
              <a:t>: 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사용자 </a:t>
            </a:r>
            <a:r>
              <a:rPr lang="ko-KR" altLang="en-US" sz="1050" dirty="0" err="1">
                <a:latin typeface="IBM Plex Sans" panose="020B0503050203000203" pitchFamily="34" charset="0"/>
              </a:rPr>
              <a:t>멘션</a:t>
            </a:r>
            <a:r>
              <a:rPr lang="en-US" altLang="ko-KR" sz="1050" dirty="0">
                <a:latin typeface="IBM Plex Sans" panose="020B0503050203000203" pitchFamily="34" charset="0"/>
              </a:rPr>
              <a:t>: "</a:t>
            </a:r>
            <a:r>
              <a:rPr lang="ko-KR" altLang="en-US" sz="1050" dirty="0">
                <a:latin typeface="IBM Plex Sans" panose="020B0503050203000203" pitchFamily="34" charset="0"/>
              </a:rPr>
              <a:t>안녕하세요</a:t>
            </a:r>
            <a:r>
              <a:rPr lang="en-US" altLang="ko-KR" sz="1050" dirty="0">
                <a:latin typeface="IBM Plex Sans" panose="020B0503050203000203" pitchFamily="34" charset="0"/>
              </a:rPr>
              <a:t>, </a:t>
            </a:r>
            <a:r>
              <a:rPr lang="ko-KR" altLang="en-US" sz="1050" dirty="0">
                <a:latin typeface="IBM Plex Sans" panose="020B0503050203000203" pitchFamily="34" charset="0"/>
              </a:rPr>
              <a:t>제 이름은 </a:t>
            </a:r>
            <a:r>
              <a:rPr lang="en" altLang="ko-Kore-KR" sz="1050" dirty="0">
                <a:latin typeface="IBM Plex Sans" panose="020B0503050203000203" pitchFamily="34" charset="0"/>
              </a:rPr>
              <a:t>Ravi Dube</a:t>
            </a:r>
            <a:r>
              <a:rPr lang="ko-KR" altLang="en-US" sz="1050" dirty="0">
                <a:latin typeface="IBM Plex Sans" panose="020B0503050203000203" pitchFamily="34" charset="0"/>
              </a:rPr>
              <a:t>입니다</a:t>
            </a:r>
            <a:r>
              <a:rPr lang="en-US" altLang="ko-KR" sz="1050" dirty="0">
                <a:latin typeface="IBM Plex Sans" panose="020B0503050203000203" pitchFamily="34" charset="0"/>
              </a:rPr>
              <a:t>. </a:t>
            </a:r>
            <a:r>
              <a:rPr lang="ko-KR" altLang="en-US" sz="1050" dirty="0">
                <a:latin typeface="IBM Plex Sans" panose="020B0503050203000203" pitchFamily="34" charset="0"/>
              </a:rPr>
              <a:t>제 신용카드 오류 거래 내역을 보고하기 위해 글을 씁니다</a:t>
            </a:r>
            <a:r>
              <a:rPr lang="en-US" altLang="ko-KR" sz="1050" dirty="0">
                <a:latin typeface="IBM Plex Sans" panose="020B0503050203000203" pitchFamily="34" charset="0"/>
              </a:rPr>
              <a:t>. 2023</a:t>
            </a:r>
            <a:r>
              <a:rPr lang="ko-KR" altLang="en-US" sz="1050" dirty="0">
                <a:latin typeface="IBM Plex Sans" panose="020B0503050203000203" pitchFamily="34" charset="0"/>
              </a:rPr>
              <a:t>년 </a:t>
            </a:r>
            <a:r>
              <a:rPr lang="en-US" altLang="ko-KR" sz="1050" dirty="0">
                <a:latin typeface="IBM Plex Sans" panose="020B0503050203000203" pitchFamily="34" charset="0"/>
              </a:rPr>
              <a:t>3</a:t>
            </a:r>
            <a:r>
              <a:rPr lang="ko-KR" altLang="en-US" sz="1050" dirty="0">
                <a:latin typeface="IBM Plex Sans" panose="020B0503050203000203" pitchFamily="34" charset="0"/>
              </a:rPr>
              <a:t>월 </a:t>
            </a:r>
            <a:r>
              <a:rPr lang="en-US" altLang="ko-KR" sz="1050" dirty="0">
                <a:latin typeface="IBM Plex Sans" panose="020B0503050203000203" pitchFamily="34" charset="0"/>
              </a:rPr>
              <a:t>30</a:t>
            </a:r>
            <a:r>
              <a:rPr lang="ko-KR" altLang="en-US" sz="1050" dirty="0">
                <a:latin typeface="IBM Plex Sans" panose="020B0503050203000203" pitchFamily="34" charset="0"/>
              </a:rPr>
              <a:t>일</a:t>
            </a:r>
            <a:r>
              <a:rPr lang="en-US" altLang="ko-KR" sz="1050" dirty="0">
                <a:latin typeface="IBM Plex Sans" panose="020B0503050203000203" pitchFamily="34" charset="0"/>
              </a:rPr>
              <a:t>, </a:t>
            </a:r>
            <a:r>
              <a:rPr lang="ko-KR" altLang="en-US" sz="1050" dirty="0">
                <a:latin typeface="IBM Plex Sans" panose="020B0503050203000203" pitchFamily="34" charset="0"/>
              </a:rPr>
              <a:t>저는 최근 </a:t>
            </a:r>
            <a:r>
              <a:rPr lang="en-US" altLang="ko-KR" sz="1050" dirty="0">
                <a:latin typeface="IBM Plex Sans" panose="020B0503050203000203" pitchFamily="34" charset="0"/>
              </a:rPr>
              <a:t>$1,000</a:t>
            </a:r>
            <a:r>
              <a:rPr lang="ko-KR" altLang="en-US" sz="1050" dirty="0">
                <a:latin typeface="IBM Plex Sans" panose="020B0503050203000203" pitchFamily="34" charset="0"/>
              </a:rPr>
              <a:t>의 청구를 제 신용카드 명세서에서 발견했습니다</a:t>
            </a:r>
            <a:r>
              <a:rPr lang="en-US" altLang="ko-KR" sz="1050" dirty="0">
                <a:latin typeface="IBM Plex Sans" panose="020B0503050203000203" pitchFamily="34" charset="0"/>
              </a:rPr>
              <a:t>. </a:t>
            </a:r>
            <a:r>
              <a:rPr lang="ko-KR" altLang="en-US" sz="1050" dirty="0">
                <a:latin typeface="IBM Plex Sans" panose="020B0503050203000203" pitchFamily="34" charset="0"/>
              </a:rPr>
              <a:t>이 거래는 뉴욕의 한 식당에서 이루어졌는데</a:t>
            </a:r>
            <a:r>
              <a:rPr lang="en-US" altLang="ko-KR" sz="1050" dirty="0">
                <a:latin typeface="IBM Plex Sans" panose="020B0503050203000203" pitchFamily="34" charset="0"/>
              </a:rPr>
              <a:t>, </a:t>
            </a:r>
            <a:r>
              <a:rPr lang="ko-KR" altLang="en-US" sz="1050" dirty="0">
                <a:latin typeface="IBM Plex Sans" panose="020B0503050203000203" pitchFamily="34" charset="0"/>
              </a:rPr>
              <a:t>그날 저는 다른 곳에 있었습니다</a:t>
            </a:r>
            <a:r>
              <a:rPr lang="en-US" altLang="ko-KR" sz="1050" dirty="0">
                <a:latin typeface="IBM Plex Sans" panose="020B0503050203000203" pitchFamily="34" charset="0"/>
              </a:rPr>
              <a:t>. </a:t>
            </a:r>
            <a:r>
              <a:rPr lang="ko-KR" altLang="en-US" sz="1050" dirty="0">
                <a:latin typeface="IBM Plex Sans" panose="020B0503050203000203" pitchFamily="34" charset="0"/>
              </a:rPr>
              <a:t>제 계정의 보안에 대해 걱정되며</a:t>
            </a:r>
            <a:r>
              <a:rPr lang="en-US" altLang="ko-KR" sz="1050" dirty="0">
                <a:latin typeface="IBM Plex Sans" panose="020B0503050203000203" pitchFamily="34" charset="0"/>
              </a:rPr>
              <a:t>, </a:t>
            </a:r>
            <a:r>
              <a:rPr lang="ko-KR" altLang="en-US" sz="1050" dirty="0">
                <a:latin typeface="IBM Plex Sans" panose="020B0503050203000203" pitchFamily="34" charset="0"/>
              </a:rPr>
              <a:t>이 사안을 신속히 조사해 주시면 감사하겠습니다</a:t>
            </a:r>
            <a:r>
              <a:rPr lang="en-US" altLang="ko-KR" sz="1050" dirty="0">
                <a:latin typeface="IBM Plex Sans" panose="020B0503050203000203" pitchFamily="34" charset="0"/>
              </a:rPr>
              <a:t>. </a:t>
            </a:r>
            <a:r>
              <a:rPr lang="ko-KR" altLang="en-US" sz="1050" dirty="0">
                <a:latin typeface="IBM Plex Sans" panose="020B0503050203000203" pitchFamily="34" charset="0"/>
              </a:rPr>
              <a:t>제 전화번호 </a:t>
            </a:r>
            <a:r>
              <a:rPr lang="en-US" altLang="ko-KR" sz="1050" dirty="0">
                <a:latin typeface="IBM Plex Sans" panose="020B0503050203000203" pitchFamily="34" charset="0"/>
              </a:rPr>
              <a:t>(123)456-7890 </a:t>
            </a:r>
            <a:r>
              <a:rPr lang="ko-KR" altLang="en-US" sz="1050" dirty="0">
                <a:latin typeface="IBM Plex Sans" panose="020B0503050203000203" pitchFamily="34" charset="0"/>
              </a:rPr>
              <a:t>또는 </a:t>
            </a:r>
            <a:r>
              <a:rPr lang="en" altLang="ko-Kore-KR" sz="1050" dirty="0" err="1">
                <a:latin typeface="IBM Plex Sans" panose="020B0503050203000203" pitchFamily="34" charset="0"/>
              </a:rPr>
              <a:t>ravi.dube@email.com</a:t>
            </a:r>
            <a:r>
              <a:rPr lang="ko-KR" altLang="en-US" sz="1050" dirty="0" err="1">
                <a:latin typeface="IBM Plex Sans" panose="020B0503050203000203" pitchFamily="34" charset="0"/>
              </a:rPr>
              <a:t>으로</a:t>
            </a:r>
            <a:r>
              <a:rPr lang="ko-KR" altLang="en-US" sz="1050" dirty="0">
                <a:latin typeface="IBM Plex Sans" panose="020B0503050203000203" pitchFamily="34" charset="0"/>
              </a:rPr>
              <a:t> 이메일을 보내 저에게 상황을 알려주시기 바랍니다</a:t>
            </a:r>
            <a:r>
              <a:rPr lang="en-US" altLang="ko-KR" sz="1050" dirty="0">
                <a:latin typeface="IBM Plex Sans" panose="020B0503050203000203" pitchFamily="34" charset="0"/>
              </a:rPr>
              <a:t>. </a:t>
            </a:r>
            <a:r>
              <a:rPr lang="ko-KR" altLang="en-US" sz="1050" dirty="0">
                <a:latin typeface="IBM Plex Sans" panose="020B0503050203000203" pitchFamily="34" charset="0"/>
              </a:rPr>
              <a:t>제 신용카드 번호는 </a:t>
            </a:r>
            <a:r>
              <a:rPr lang="en-US" altLang="ko-KR" sz="1050" dirty="0">
                <a:latin typeface="IBM Plex Sans" panose="020B0503050203000203" pitchFamily="34" charset="0"/>
              </a:rPr>
              <a:t>3572267594198019</a:t>
            </a:r>
            <a:r>
              <a:rPr lang="ko-KR" altLang="en-US" sz="1050" dirty="0">
                <a:latin typeface="IBM Plex Sans" panose="020B0503050203000203" pitchFamily="34" charset="0"/>
              </a:rPr>
              <a:t>이고</a:t>
            </a:r>
            <a:r>
              <a:rPr lang="en-US" altLang="ko-KR" sz="1050" dirty="0">
                <a:latin typeface="IBM Plex Sans" panose="020B0503050203000203" pitchFamily="34" charset="0"/>
              </a:rPr>
              <a:t>, </a:t>
            </a:r>
            <a:r>
              <a:rPr lang="ko-KR" altLang="en-US" sz="1050" dirty="0">
                <a:latin typeface="IBM Plex Sans" panose="020B0503050203000203" pitchFamily="34" charset="0"/>
              </a:rPr>
              <a:t>제 사회보장번호는 </a:t>
            </a:r>
            <a:r>
              <a:rPr lang="en-US" altLang="ko-KR" sz="1050" dirty="0">
                <a:latin typeface="IBM Plex Sans" panose="020B0503050203000203" pitchFamily="34" charset="0"/>
              </a:rPr>
              <a:t>175-43-9027</a:t>
            </a:r>
            <a:r>
              <a:rPr lang="ko-KR" altLang="en-US" sz="1050" dirty="0">
                <a:latin typeface="IBM Plex Sans" panose="020B0503050203000203" pitchFamily="34" charset="0"/>
              </a:rPr>
              <a:t>입니다</a:t>
            </a:r>
            <a:r>
              <a:rPr lang="en-US" altLang="ko-KR" sz="1050" dirty="0">
                <a:latin typeface="IBM Plex Sans" panose="020B0503050203000203" pitchFamily="34" charset="0"/>
              </a:rPr>
              <a:t>. </a:t>
            </a:r>
            <a:r>
              <a:rPr lang="ko-KR" altLang="en-US" sz="1050" dirty="0">
                <a:latin typeface="IBM Plex Sans" panose="020B0503050203000203" pitchFamily="34" charset="0"/>
              </a:rPr>
              <a:t>곧 연락 받기를 기대합니다</a:t>
            </a:r>
            <a:r>
              <a:rPr lang="en-US" altLang="ko-KR" sz="1050" dirty="0">
                <a:latin typeface="IBM Plex Sans" panose="020B0503050203000203" pitchFamily="34" charset="0"/>
              </a:rPr>
              <a:t>." 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사용자 정보</a:t>
            </a:r>
            <a:r>
              <a:rPr lang="en-US" altLang="ko-KR" sz="1050" dirty="0">
                <a:latin typeface="IBM Plex Sans" panose="020B0503050203000203" pitchFamily="34" charset="0"/>
              </a:rPr>
              <a:t>:</a:t>
            </a:r>
          </a:p>
          <a:p>
            <a:r>
              <a:rPr lang="ko-KR" altLang="en-US" sz="1050" dirty="0">
                <a:latin typeface="IBM Plex Sans" panose="020B0503050203000203" pitchFamily="34" charset="0"/>
              </a:rPr>
              <a:t>이름</a:t>
            </a:r>
            <a:r>
              <a:rPr lang="en-US" altLang="ko-KR" sz="1050" dirty="0">
                <a:latin typeface="IBM Plex Sans" panose="020B0503050203000203" pitchFamily="34" charset="0"/>
              </a:rPr>
              <a:t>:</a:t>
            </a: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41407-3108-354B-E009-7F925E717A88}"/>
              </a:ext>
            </a:extLst>
          </p:cNvPr>
          <p:cNvSpPr txBox="1"/>
          <p:nvPr/>
        </p:nvSpPr>
        <p:spPr>
          <a:xfrm>
            <a:off x="336906" y="1304817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Trial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8433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Lab1 : Prompt Lab</a:t>
            </a:r>
            <a:r>
              <a:rPr lang="ko-Kore-KR" altLang="en-US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에서 프롬프트 작성해보기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4. Your Trial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13B71-B71E-667B-D5E8-4ABFA796E250}"/>
              </a:ext>
            </a:extLst>
          </p:cNvPr>
          <p:cNvSpPr txBox="1"/>
          <p:nvPr/>
        </p:nvSpPr>
        <p:spPr>
          <a:xfrm>
            <a:off x="691792" y="3157986"/>
            <a:ext cx="10808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IBM Plex Sans" panose="020B0503050203000203" pitchFamily="34" charset="0"/>
              </a:rPr>
              <a:t>Now, It’s Your Turn!</a:t>
            </a: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862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1382</TotalTime>
  <Words>784</Words>
  <Application>Microsoft Macintosh PowerPoint</Application>
  <PresentationFormat>와이드스크린</PresentationFormat>
  <Paragraphs>60</Paragraphs>
  <Slides>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IBM Plex Sans</vt:lpstr>
      <vt:lpstr>IBM Plex Sans Medium</vt:lpstr>
      <vt:lpstr>Office 테마</vt:lpstr>
      <vt:lpstr>Prompt Lab에서  프롬프트 작성해보기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Eunji Kim</dc:creator>
  <cp:lastModifiedBy>Eunji Kim</cp:lastModifiedBy>
  <cp:revision>7</cp:revision>
  <dcterms:created xsi:type="dcterms:W3CDTF">2023-11-27T08:39:46Z</dcterms:created>
  <dcterms:modified xsi:type="dcterms:W3CDTF">2023-11-28T14:51:19Z</dcterms:modified>
</cp:coreProperties>
</file>

<file path=docProps/thumbnail.jpeg>
</file>